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3906cc3c27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3906cc3c27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3906cc3c27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3906cc3c27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38e0f4a43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38e0f4a43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38f3fcb592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38f3fcb592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38ed29bd7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38ed29bd7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38f3fcb592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38f3fcb592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38f3fcb592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38f3fcb592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8f3fcb59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38f3fcb59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38ed29bd7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38ed29bd7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38e0f4a43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38e0f4a43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38e0f4a43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38e0f4a43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38dcd4107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38dcd4107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38dcd4107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38dcd4107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38dcd4107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38dcd4107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38f3fcb592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38f3fcb592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38e0f4a43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38e0f4a43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38f3fc3a07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38f3fc3a07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38f3fc3a07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38f3fc3a07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38f3fc3a07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38f3fc3a07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3906cc3c27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3906cc3c27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3906cc3c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3906cc3c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0"/>
            <a:ext cx="8520600" cy="103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Artificial Gecko Skin</a:t>
            </a:r>
            <a:endParaRPr sz="47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978350"/>
            <a:ext cx="8520600" cy="33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Lana Al-suwaidi</a:t>
            </a:r>
            <a:endParaRPr b="1"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Allied Health 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Deven Sterzing</a:t>
            </a:r>
            <a:endParaRPr b="1"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Biomedical Engineering 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Matthew Dean</a:t>
            </a:r>
            <a:endParaRPr b="1"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Management Information Systems 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Audrey Poore</a:t>
            </a:r>
            <a:endParaRPr b="1"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Entomology 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/>
              <a:t>Vladimir Coon</a:t>
            </a:r>
            <a:endParaRPr b="1" sz="2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Materials and Science and Engineering</a:t>
            </a:r>
            <a:endParaRPr sz="15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625" y="4355150"/>
            <a:ext cx="888261" cy="72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4503" y="1244775"/>
            <a:ext cx="5142975" cy="284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9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past decade, we have seen great advancements in economizing the synthesis of gecko skin.</a:t>
            </a:r>
            <a:endParaRPr/>
          </a:p>
        </p:txBody>
      </p:sp>
      <p:sp>
        <p:nvSpPr>
          <p:cNvPr id="128" name="Google Shape;128;p22"/>
          <p:cNvSpPr txBox="1"/>
          <p:nvPr/>
        </p:nvSpPr>
        <p:spPr>
          <a:xfrm>
            <a:off x="7193100" y="4789500"/>
            <a:ext cx="195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Yi et al.</a:t>
            </a:r>
            <a:r>
              <a:rPr lang="en" sz="1100"/>
              <a:t>, 2014</a:t>
            </a:r>
            <a:endParaRPr sz="1100"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623" y="1876350"/>
            <a:ext cx="2876601" cy="283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 rotWithShape="1">
          <a:blip r:embed="rId4">
            <a:alphaModFix/>
          </a:blip>
          <a:srcRect b="0" l="0" r="0" t="57693"/>
          <a:stretch/>
        </p:blipFill>
        <p:spPr>
          <a:xfrm>
            <a:off x="803825" y="1797050"/>
            <a:ext cx="4099450" cy="299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445025"/>
            <a:ext cx="8520600" cy="9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Though a proprietary technology, we have developed a method of printing gecko skin directly onto substrates.</a:t>
            </a:r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7193100" y="4789500"/>
            <a:ext cx="195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850" y="1398438"/>
            <a:ext cx="6888299" cy="3352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50" y="1679350"/>
            <a:ext cx="4634425" cy="308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 rotWithShape="1">
          <a:blip r:embed="rId4">
            <a:alphaModFix/>
          </a:blip>
          <a:srcRect b="13008" l="16360" r="17724" t="2957"/>
          <a:stretch/>
        </p:blipFill>
        <p:spPr>
          <a:xfrm>
            <a:off x="5348275" y="46150"/>
            <a:ext cx="3506651" cy="298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>
            <p:ph type="title"/>
          </p:nvPr>
        </p:nvSpPr>
        <p:spPr>
          <a:xfrm>
            <a:off x="178550" y="134325"/>
            <a:ext cx="553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Manufacturing and assembly lines benefit from more delicate and dextrous machinery.</a:t>
            </a:r>
            <a:endParaRPr/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9825" y="3170671"/>
            <a:ext cx="3725101" cy="16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00" y="402350"/>
            <a:ext cx="8677601" cy="43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Gecko skin in the medical field could allow for more capable, comfortable medical equipment</a:t>
            </a:r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 b="0" l="12311" r="0" t="0"/>
          <a:stretch/>
        </p:blipFill>
        <p:spPr>
          <a:xfrm>
            <a:off x="311700" y="1822150"/>
            <a:ext cx="2517100" cy="287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900" y="2200650"/>
            <a:ext cx="2724150" cy="21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2700" y="1786800"/>
            <a:ext cx="2941275" cy="29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299775" y="467225"/>
            <a:ext cx="456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replication of this structure can be applied to prosthetics for comfortable wear, or for more accurate handling.</a:t>
            </a:r>
            <a:endParaRPr/>
          </a:p>
        </p:txBody>
      </p:sp>
      <p:pic>
        <p:nvPicPr>
          <p:cNvPr id="166" name="Google Shape;16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0675" y="467225"/>
            <a:ext cx="2870575" cy="18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 b="11329" l="0" r="0" t="5970"/>
          <a:stretch/>
        </p:blipFill>
        <p:spPr>
          <a:xfrm>
            <a:off x="639863" y="2571750"/>
            <a:ext cx="4179525" cy="230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5">
            <a:alphaModFix/>
          </a:blip>
          <a:srcRect b="0" l="14800" r="15352" t="0"/>
          <a:stretch/>
        </p:blipFill>
        <p:spPr>
          <a:xfrm>
            <a:off x="5094687" y="2571750"/>
            <a:ext cx="3262552" cy="230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4372250" y="2398125"/>
            <a:ext cx="450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Gecko skin can also be used in replacement for bandages or sutures in the medical field as it grips to skin despite sweat/blood</a:t>
            </a: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675" y="2241645"/>
            <a:ext cx="3393400" cy="26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500" y="177549"/>
            <a:ext cx="8295076" cy="20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Imagine you’re hanging a picture or a heavy object. How would you do it?</a:t>
            </a: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b="0" l="0" r="28269" t="25071"/>
          <a:stretch/>
        </p:blipFill>
        <p:spPr>
          <a:xfrm>
            <a:off x="178525" y="1911451"/>
            <a:ext cx="2929325" cy="229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6775" y="1731000"/>
            <a:ext cx="2403256" cy="32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 rotWithShape="1">
          <a:blip r:embed="rId5">
            <a:alphaModFix/>
          </a:blip>
          <a:srcRect b="37106" l="0" r="0" t="0"/>
          <a:stretch/>
        </p:blipFill>
        <p:spPr>
          <a:xfrm>
            <a:off x="5888975" y="1857413"/>
            <a:ext cx="2943325" cy="240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Everyday consumers benefit from the introduction of gecko skin into products through easily applicable adhesives from decorations to other articles.</a:t>
            </a:r>
            <a:endParaRPr/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5675" y="2237812"/>
            <a:ext cx="2445925" cy="24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 rotWithShape="1">
          <a:blip r:embed="rId4">
            <a:alphaModFix/>
          </a:blip>
          <a:srcRect b="7192" l="42706" r="0" t="0"/>
          <a:stretch/>
        </p:blipFill>
        <p:spPr>
          <a:xfrm>
            <a:off x="578025" y="2014850"/>
            <a:ext cx="1785150" cy="28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5">
            <a:alphaModFix/>
          </a:blip>
          <a:srcRect b="0" l="3073" r="28634" t="0"/>
          <a:stretch/>
        </p:blipFill>
        <p:spPr>
          <a:xfrm>
            <a:off x="2711363" y="2126837"/>
            <a:ext cx="3016101" cy="266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company presents a variety of business opportunities.</a:t>
            </a:r>
            <a:endParaRPr/>
          </a:p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2708800" y="1414625"/>
            <a:ext cx="62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Biotech and manufacturing are rapidly growing industries.</a:t>
            </a:r>
            <a:endParaRPr/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25" y="1082350"/>
            <a:ext cx="2229975" cy="123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25" y="2473100"/>
            <a:ext cx="2229976" cy="116261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2708800" y="2768063"/>
            <a:ext cx="62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Our team has perfected the manufacturing process.</a:t>
            </a:r>
            <a:endParaRPr/>
          </a:p>
        </p:txBody>
      </p:sp>
      <p:pic>
        <p:nvPicPr>
          <p:cNvPr id="201" name="Google Shape;20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47" y="3789225"/>
            <a:ext cx="1712525" cy="14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/>
          <p:nvPr>
            <p:ph idx="1" type="body"/>
          </p:nvPr>
        </p:nvSpPr>
        <p:spPr>
          <a:xfrm>
            <a:off x="2708800" y="4210063"/>
            <a:ext cx="62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We will use social media to promote our technology.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204225" y="155350"/>
            <a:ext cx="7608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Gecko-skin has special characteristics that can be replicated and used in many industries.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24250" y="3884950"/>
            <a:ext cx="3932400" cy="6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The skin on a gecko’s hand and feet have spatula-shaped fibrils.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925" y="1431595"/>
            <a:ext cx="2923050" cy="22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2747" y="1363150"/>
            <a:ext cx="2784571" cy="24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4781482" y="3848800"/>
            <a:ext cx="40464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Skin on a gecko’s hands and feet also have tiny hairs, known as setae.</a:t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Variety of applications presents many opportunities.</a:t>
            </a:r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74" y="1662354"/>
            <a:ext cx="4319650" cy="239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8255" y="1523625"/>
            <a:ext cx="4319650" cy="267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perfected the manufacturing process.</a:t>
            </a:r>
            <a:endParaRPr/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413" y="1273625"/>
            <a:ext cx="736516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use the internet to promote our technology.</a:t>
            </a:r>
            <a:endParaRPr/>
          </a:p>
        </p:txBody>
      </p:sp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513" y="1128725"/>
            <a:ext cx="5726986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38" y="184263"/>
            <a:ext cx="8777525" cy="477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133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285"/>
              <a:buFont typeface="Arial"/>
              <a:buNone/>
            </a:pPr>
            <a:r>
              <a:rPr lang="en"/>
              <a:t>Many issues plague household, industrial, and biomedical industries that must be solved or improved.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50" y="1093925"/>
            <a:ext cx="1803876" cy="108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600" y="2404323"/>
            <a:ext cx="1184548" cy="118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7275" y="3816975"/>
            <a:ext cx="1184550" cy="11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540150" y="1248450"/>
            <a:ext cx="450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Home and Automotive Applications</a:t>
            </a:r>
            <a:endParaRPr sz="2000"/>
          </a:p>
        </p:txBody>
      </p:sp>
      <p:sp>
        <p:nvSpPr>
          <p:cNvPr id="83" name="Google Shape;83;p16"/>
          <p:cNvSpPr txBox="1"/>
          <p:nvPr/>
        </p:nvSpPr>
        <p:spPr>
          <a:xfrm>
            <a:off x="2702275" y="2750300"/>
            <a:ext cx="3376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Industrial Applications</a:t>
            </a:r>
            <a:endParaRPr sz="2000"/>
          </a:p>
        </p:txBody>
      </p:sp>
      <p:sp>
        <p:nvSpPr>
          <p:cNvPr id="84" name="Google Shape;84;p16"/>
          <p:cNvSpPr txBox="1"/>
          <p:nvPr/>
        </p:nvSpPr>
        <p:spPr>
          <a:xfrm>
            <a:off x="3241850" y="4162950"/>
            <a:ext cx="309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Biomedical Applications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211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Gecko skin has applications in home and automotive life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938" y="1074225"/>
            <a:ext cx="6782126" cy="406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143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Gecko skin is needed in many industries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50" y="800450"/>
            <a:ext cx="3780127" cy="378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b="0" l="0" r="28926" t="0"/>
          <a:stretch/>
        </p:blipFill>
        <p:spPr>
          <a:xfrm>
            <a:off x="4416425" y="800450"/>
            <a:ext cx="4030142" cy="37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157500" y="192225"/>
            <a:ext cx="867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many needs in the biomedical field for gecko skin</a:t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188" y="948650"/>
            <a:ext cx="4065425" cy="406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133900"/>
            <a:ext cx="8520600" cy="8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building off of our </a:t>
            </a:r>
            <a:r>
              <a:rPr lang="en"/>
              <a:t>predecessors</a:t>
            </a:r>
            <a:r>
              <a:rPr lang="en"/>
              <a:t> </a:t>
            </a:r>
            <a:r>
              <a:rPr lang="en"/>
              <a:t>technology,</a:t>
            </a:r>
            <a:r>
              <a:rPr lang="en"/>
              <a:t> we have revolutionized gecko </a:t>
            </a:r>
            <a:r>
              <a:rPr lang="en"/>
              <a:t>adhesive manufacturing. </a:t>
            </a:r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2048025" y="1248475"/>
            <a:ext cx="450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How gecko inspired </a:t>
            </a:r>
            <a:r>
              <a:rPr lang="en" sz="2000"/>
              <a:t>adhesion</a:t>
            </a:r>
            <a:r>
              <a:rPr lang="en" sz="2000"/>
              <a:t> works</a:t>
            </a:r>
            <a:endParaRPr sz="2000"/>
          </a:p>
        </p:txBody>
      </p:sp>
      <p:sp>
        <p:nvSpPr>
          <p:cNvPr id="110" name="Google Shape;110;p20"/>
          <p:cNvSpPr txBox="1"/>
          <p:nvPr/>
        </p:nvSpPr>
        <p:spPr>
          <a:xfrm>
            <a:off x="3353150" y="2727075"/>
            <a:ext cx="500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</a:t>
            </a:r>
            <a:r>
              <a:rPr lang="en" sz="2000"/>
              <a:t>ur competitor’s</a:t>
            </a:r>
            <a:r>
              <a:rPr lang="en" sz="2000"/>
              <a:t> m</a:t>
            </a:r>
            <a:r>
              <a:rPr lang="en" sz="2000"/>
              <a:t>anufacturing methods</a:t>
            </a:r>
            <a:endParaRPr sz="2000"/>
          </a:p>
        </p:txBody>
      </p:sp>
      <p:sp>
        <p:nvSpPr>
          <p:cNvPr id="111" name="Google Shape;111;p20"/>
          <p:cNvSpPr txBox="1"/>
          <p:nvPr/>
        </p:nvSpPr>
        <p:spPr>
          <a:xfrm>
            <a:off x="5130975" y="4205675"/>
            <a:ext cx="3474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Directly p</a:t>
            </a:r>
            <a:r>
              <a:rPr lang="en" sz="2000"/>
              <a:t>rinting</a:t>
            </a:r>
            <a:r>
              <a:rPr lang="en" sz="2000"/>
              <a:t> on a object</a:t>
            </a:r>
            <a:endParaRPr sz="2000"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75" y="1019188"/>
            <a:ext cx="1014126" cy="11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b="0" l="0" r="0" t="57693"/>
          <a:stretch/>
        </p:blipFill>
        <p:spPr>
          <a:xfrm>
            <a:off x="922325" y="2243575"/>
            <a:ext cx="2063199" cy="150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5125" y="3816988"/>
            <a:ext cx="2609075" cy="126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Gecko skin and adhesives inspired by it operate off of intermolecular forces.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288" y="1427262"/>
            <a:ext cx="3704075" cy="34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7525" y="1725775"/>
            <a:ext cx="2415163" cy="2821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7193100" y="4789500"/>
            <a:ext cx="195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Autumn and Peattie, 2002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